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5" r:id="rId4"/>
    <p:sldId id="266" r:id="rId5"/>
    <p:sldId id="267" r:id="rId6"/>
  </p:sldIdLst>
  <p:sldSz cx="6858000" cy="9144000" type="screen4x3"/>
  <p:notesSz cx="6645275" cy="8474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2838" y="13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A4C7-7FA0-435E-A660-3BDBF92BFF6F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7B020-6C92-46BC-B9DF-6D6440201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63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A4C7-7FA0-435E-A660-3BDBF92BFF6F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7B020-6C92-46BC-B9DF-6D6440201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515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A4C7-7FA0-435E-A660-3BDBF92BFF6F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7B020-6C92-46BC-B9DF-6D6440201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042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A4C7-7FA0-435E-A660-3BDBF92BFF6F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7B020-6C92-46BC-B9DF-6D6440201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871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A4C7-7FA0-435E-A660-3BDBF92BFF6F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7B020-6C92-46BC-B9DF-6D6440201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890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A4C7-7FA0-435E-A660-3BDBF92BFF6F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7B020-6C92-46BC-B9DF-6D6440201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21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A4C7-7FA0-435E-A660-3BDBF92BFF6F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7B020-6C92-46BC-B9DF-6D6440201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923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A4C7-7FA0-435E-A660-3BDBF92BFF6F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7B020-6C92-46BC-B9DF-6D6440201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24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A4C7-7FA0-435E-A660-3BDBF92BFF6F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7B020-6C92-46BC-B9DF-6D6440201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4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A4C7-7FA0-435E-A660-3BDBF92BFF6F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7B020-6C92-46BC-B9DF-6D6440201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41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A4C7-7FA0-435E-A660-3BDBF92BFF6F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7B020-6C92-46BC-B9DF-6D6440201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34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8A4C7-7FA0-435E-A660-3BDBF92BFF6F}" type="datetimeFigureOut">
              <a:rPr lang="en-US" smtClean="0"/>
              <a:t>7/22/2018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7B020-6C92-46BC-B9DF-6D6440201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436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30480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26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930" y="0"/>
            <a:ext cx="7086600" cy="9144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6073" y="1066800"/>
            <a:ext cx="6553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My name is Mrs. Elser, and I am so </a:t>
            </a:r>
            <a:r>
              <a:rPr lang="en-US" sz="2000" dirty="0" smtClean="0">
                <a:latin typeface="AR DARLING" panose="02000000000000000000" pitchFamily="2" charset="0"/>
                <a:cs typeface="Aharoni" panose="02010803020104030203" pitchFamily="2" charset="-79"/>
              </a:rPr>
              <a:t>HAPPY</a:t>
            </a:r>
            <a:r>
              <a:rPr lang="en-US" sz="2000" dirty="0" smtClean="0"/>
              <a:t> to be                        your teacher this year!  We are going</a:t>
            </a:r>
          </a:p>
          <a:p>
            <a:r>
              <a:rPr lang="en-US" sz="2000" dirty="0" smtClean="0"/>
              <a:t>to do so many </a:t>
            </a:r>
            <a:r>
              <a:rPr lang="en-US" sz="2000" b="1" dirty="0" smtClean="0">
                <a:latin typeface="AR DARLING" panose="02000000000000000000" pitchFamily="2" charset="0"/>
              </a:rPr>
              <a:t>FUN</a:t>
            </a:r>
            <a:r>
              <a:rPr lang="en-US" sz="2000" b="1" dirty="0" smtClean="0"/>
              <a:t> </a:t>
            </a:r>
            <a:r>
              <a:rPr lang="en-US" sz="2000" dirty="0" smtClean="0"/>
              <a:t>things, and of course we</a:t>
            </a:r>
          </a:p>
          <a:p>
            <a:r>
              <a:rPr lang="en-US" sz="2000" dirty="0" smtClean="0"/>
              <a:t>will learn </a:t>
            </a:r>
            <a:r>
              <a:rPr lang="en-US" sz="2000" dirty="0">
                <a:latin typeface="AR DARLING" panose="02000000000000000000" pitchFamily="2" charset="0"/>
              </a:rPr>
              <a:t>A</a:t>
            </a:r>
            <a:r>
              <a:rPr lang="en-US" sz="2000" dirty="0" smtClean="0">
                <a:latin typeface="AR DARLING" panose="02000000000000000000" pitchFamily="2" charset="0"/>
              </a:rPr>
              <a:t> lot</a:t>
            </a:r>
            <a:r>
              <a:rPr lang="en-US" sz="2000" dirty="0" smtClean="0"/>
              <a:t>.  I hope you had an </a:t>
            </a:r>
            <a:r>
              <a:rPr lang="en-US" sz="2000" dirty="0" smtClean="0">
                <a:latin typeface="AR DARLING" panose="02000000000000000000" pitchFamily="2" charset="0"/>
              </a:rPr>
              <a:t>AMAZING</a:t>
            </a:r>
          </a:p>
          <a:p>
            <a:r>
              <a:rPr lang="en-US" sz="2000" dirty="0"/>
              <a:t>s</a:t>
            </a:r>
            <a:r>
              <a:rPr lang="en-US" sz="2000" dirty="0" smtClean="0"/>
              <a:t>ummer</a:t>
            </a:r>
            <a:r>
              <a:rPr lang="en-US" sz="2000" dirty="0"/>
              <a:t>!</a:t>
            </a:r>
            <a:r>
              <a:rPr lang="en-US" sz="2000" dirty="0" smtClean="0"/>
              <a:t> I can’t wait to hear all about it.  </a:t>
            </a:r>
          </a:p>
          <a:p>
            <a:r>
              <a:rPr lang="en-US" sz="2000" dirty="0" smtClean="0"/>
              <a:t>I am so </a:t>
            </a:r>
            <a:r>
              <a:rPr lang="en-US" sz="2000" dirty="0" smtClean="0">
                <a:latin typeface="AR DARLING" panose="02000000000000000000" pitchFamily="2" charset="0"/>
              </a:rPr>
              <a:t>EXCITED </a:t>
            </a:r>
            <a:r>
              <a:rPr lang="en-US" sz="2000" dirty="0" smtClean="0"/>
              <a:t>to meet you and your parents!   I hope you are able to come to </a:t>
            </a:r>
            <a:r>
              <a:rPr lang="en-US" sz="2000" b="1" dirty="0" smtClean="0"/>
              <a:t>Open House </a:t>
            </a:r>
            <a:r>
              <a:rPr lang="en-US" sz="2000" dirty="0" smtClean="0"/>
              <a:t>on </a:t>
            </a:r>
            <a:r>
              <a:rPr lang="en-US" sz="2000" b="1" dirty="0" smtClean="0"/>
              <a:t>Thursday, August 23rd from 5:00-7:00 </a:t>
            </a:r>
            <a:r>
              <a:rPr lang="en-US" sz="2000" dirty="0" smtClean="0"/>
              <a:t>in Room #208.  You can bring your school supplies that night or you can bring them on the first day of school.  Do you want to know a little about me?  Here are a few of my </a:t>
            </a:r>
            <a:r>
              <a:rPr lang="en-US" sz="2000" dirty="0" smtClean="0">
                <a:latin typeface="AR DARLING" panose="02000000000000000000" pitchFamily="2" charset="0"/>
              </a:rPr>
              <a:t>FAVORITE</a:t>
            </a:r>
            <a:r>
              <a:rPr lang="en-US" sz="2000" dirty="0" smtClean="0"/>
              <a:t> things:</a:t>
            </a:r>
            <a:endParaRPr lang="en-US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6553200"/>
            <a:ext cx="632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 am looking forward to meeting you and learning about all of </a:t>
            </a:r>
            <a:r>
              <a:rPr lang="en-US" sz="2000" dirty="0" smtClean="0">
                <a:latin typeface="AR DARLING" panose="02000000000000000000" pitchFamily="2" charset="0"/>
              </a:rPr>
              <a:t>YOUR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AR DARLING" panose="02000000000000000000" pitchFamily="2" charset="0"/>
              </a:rPr>
              <a:t>FAVORITE</a:t>
            </a:r>
            <a:r>
              <a:rPr lang="en-US" sz="2000" dirty="0" smtClean="0"/>
              <a:t> things this year!  See you soon!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4572000"/>
            <a:ext cx="38887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 DARLING" panose="02000000000000000000" pitchFamily="2" charset="0"/>
                <a:cs typeface="Estrangelo Edessa" panose="03080600000000000000" pitchFamily="66" charset="0"/>
              </a:rPr>
              <a:t>Colors</a:t>
            </a:r>
            <a:r>
              <a:rPr lang="en-US" sz="1600" dirty="0" smtClean="0">
                <a:latin typeface="AR DARLING" panose="02000000000000000000" pitchFamily="2" charset="0"/>
                <a:cs typeface="Estrangelo Edessa" panose="03080600000000000000" pitchFamily="66" charset="0"/>
              </a:rPr>
              <a:t>: </a:t>
            </a:r>
            <a:r>
              <a:rPr lang="en-US" sz="1600" dirty="0" smtClean="0">
                <a:latin typeface="AR ESSENCE" panose="02000000000000000000" pitchFamily="2" charset="0"/>
                <a:cs typeface="Estrangelo Edessa" panose="03080600000000000000" pitchFamily="66" charset="0"/>
              </a:rPr>
              <a:t>Red and light blue</a:t>
            </a:r>
          </a:p>
          <a:p>
            <a:pPr algn="ctr"/>
            <a:r>
              <a:rPr lang="en-US" sz="1600" b="1" dirty="0" smtClean="0">
                <a:latin typeface="AR DARLING" panose="02000000000000000000" pitchFamily="2" charset="0"/>
                <a:cs typeface="Estrangelo Edessa" panose="03080600000000000000" pitchFamily="66" charset="0"/>
              </a:rPr>
              <a:t>Foods</a:t>
            </a:r>
            <a:r>
              <a:rPr lang="en-US" sz="1600" dirty="0" smtClean="0">
                <a:latin typeface="AR DARLING" panose="02000000000000000000" pitchFamily="2" charset="0"/>
                <a:cs typeface="Estrangelo Edessa" panose="03080600000000000000" pitchFamily="66" charset="0"/>
              </a:rPr>
              <a:t>: </a:t>
            </a:r>
            <a:r>
              <a:rPr lang="en-US" sz="1600" dirty="0" smtClean="0">
                <a:latin typeface="AR ESSENCE" panose="02000000000000000000" pitchFamily="2" charset="0"/>
                <a:cs typeface="Estrangelo Edessa" panose="03080600000000000000" pitchFamily="66" charset="0"/>
              </a:rPr>
              <a:t>lasagna and ice cream</a:t>
            </a:r>
          </a:p>
          <a:p>
            <a:pPr algn="ctr"/>
            <a:r>
              <a:rPr lang="en-US" sz="1600" dirty="0" smtClean="0">
                <a:latin typeface="AR DARLING" panose="02000000000000000000" pitchFamily="2" charset="0"/>
                <a:cs typeface="Estrangelo Edessa" panose="03080600000000000000" pitchFamily="66" charset="0"/>
              </a:rPr>
              <a:t>Season: </a:t>
            </a:r>
            <a:r>
              <a:rPr lang="en-US" sz="1600" dirty="0" smtClean="0">
                <a:latin typeface="AR ESSENCE" panose="02000000000000000000" pitchFamily="2" charset="0"/>
                <a:cs typeface="Estrangelo Edessa" panose="03080600000000000000" pitchFamily="66" charset="0"/>
              </a:rPr>
              <a:t>fall</a:t>
            </a:r>
          </a:p>
          <a:p>
            <a:pPr algn="ctr"/>
            <a:r>
              <a:rPr lang="en-US" sz="1600" b="1" dirty="0" smtClean="0">
                <a:latin typeface="AR DARLING" panose="02000000000000000000" pitchFamily="2" charset="0"/>
                <a:cs typeface="Estrangelo Edessa" panose="03080600000000000000" pitchFamily="66" charset="0"/>
              </a:rPr>
              <a:t>Book: </a:t>
            </a:r>
            <a:r>
              <a:rPr lang="en-US" sz="1600" dirty="0" smtClean="0">
                <a:latin typeface="AR ESSENCE" panose="02000000000000000000" pitchFamily="2" charset="0"/>
                <a:cs typeface="Estrangelo Edessa" panose="03080600000000000000" pitchFamily="66" charset="0"/>
              </a:rPr>
              <a:t>Charlotte’s Web</a:t>
            </a:r>
          </a:p>
          <a:p>
            <a:pPr algn="ctr"/>
            <a:r>
              <a:rPr lang="en-US" sz="1600" b="1" dirty="0" smtClean="0">
                <a:latin typeface="AR DARLING" panose="02000000000000000000" pitchFamily="2" charset="0"/>
                <a:cs typeface="Estrangelo Edessa" panose="03080600000000000000" pitchFamily="66" charset="0"/>
              </a:rPr>
              <a:t>Things to do</a:t>
            </a:r>
            <a:r>
              <a:rPr lang="en-US" sz="1600" dirty="0" smtClean="0">
                <a:latin typeface="AR DARLING" panose="02000000000000000000" pitchFamily="2" charset="0"/>
                <a:cs typeface="Estrangelo Edessa" panose="03080600000000000000" pitchFamily="66" charset="0"/>
              </a:rPr>
              <a:t>: </a:t>
            </a:r>
            <a:r>
              <a:rPr lang="en-US" sz="1600" dirty="0" smtClean="0">
                <a:latin typeface="AR ESSENCE" panose="02000000000000000000" pitchFamily="2" charset="0"/>
                <a:cs typeface="Estrangelo Edessa" panose="03080600000000000000" pitchFamily="66" charset="0"/>
              </a:rPr>
              <a:t>Spending time with my family and friends, </a:t>
            </a:r>
            <a:r>
              <a:rPr lang="en-US" sz="1600" dirty="0">
                <a:latin typeface="AR ESSENCE" panose="02000000000000000000" pitchFamily="2" charset="0"/>
                <a:cs typeface="Estrangelo Edessa" panose="03080600000000000000" pitchFamily="66" charset="0"/>
              </a:rPr>
              <a:t>s</a:t>
            </a:r>
            <a:r>
              <a:rPr lang="en-US" sz="1600" dirty="0" smtClean="0">
                <a:latin typeface="AR ESSENCE" panose="02000000000000000000" pitchFamily="2" charset="0"/>
                <a:cs typeface="Estrangelo Edessa" panose="03080600000000000000" pitchFamily="66" charset="0"/>
              </a:rPr>
              <a:t>pending time outdoors and at the beach, golfing, baking and reading</a:t>
            </a:r>
            <a:endParaRPr lang="en-US" sz="1600" dirty="0">
              <a:latin typeface="AR ESSENCE" panose="02000000000000000000" pitchFamily="2" charset="0"/>
              <a:cs typeface="Estrangelo Edessa" panose="03080600000000000000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71900" y="7661196"/>
            <a:ext cx="2514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 ESSENCE" panose="02000000000000000000" pitchFamily="2" charset="0"/>
              </a:rPr>
              <a:t>Mrs. Elser</a:t>
            </a:r>
            <a:endParaRPr lang="en-US" sz="4400" dirty="0">
              <a:latin typeface="AR ESSENCE" panose="02000000000000000000" pitchFamily="2" charset="0"/>
            </a:endParaRPr>
          </a:p>
        </p:txBody>
      </p:sp>
      <p:sp>
        <p:nvSpPr>
          <p:cNvPr id="8" name="AutoShape 2" descr="data:image/png;base64,iVBORw0KGgoAAAANSUhEUgAAAUQAAAFECAYAAABf6kfGAAAAAXNSR0IArs4c6QAAAARnQU1BAACxjwv8YQUAAAXGSURBVHhe7d1Bjtw4EADBGf//z+uFkWc1CE9hi6uIi30iKEqd4KUw3//86wuAr1/9C/B6gggQQQSIIAJEEAEiiAARRIAIIkAEESCCCBBBBMjxLPP393f/4ydMj5Kfvq/bR9tvf16/r591+n7dEAEiiAARRIAIIkAEESCCCBBBBIggAkQQASKIABFEgIzPMt8+G3tq+nymZ1237Web6e/Z7+vZ9Pm4IQJEEAEiiAARRIAIIkAEESCCCBBBBIggAkQQASKIAFk3y7xtNnZ6/6frn7r9PE9NP++2/ft9PTtd3w0RIIIIEEEEiCACRBABIogAEUSACCJABBEggggQQQSIWeYPts1aTp/P7c97uv6p2593+vs5te183BABIogAEUSACCJABBEggggQQQSIIAJEEAEiiAARRICYZf5g26zltG3v1/k/mz6fadverxsiQAQRIIIIEEEEiCACRBABIogAEUSACCJABBEgggiQdbPMt9s2i7pt/W22Pa/f17Pp83FDBIggAkQQASKIABFEgAgiQAQRIIIIEEEEiCACRBABMj7LzLPTWcvpWU7rP9u2Ps9Oz98NESCCCBBBBIggAkQQASKIABFEgAgiQAQRIIIIEEEEyPEsM/yNt80C+3ndxQ0RIIIIEEEEiCACRBABIogAEUSACCJABBEggggQQQSIv8v8we2ztNO2nc/t72t6/29b/5QbIkAEESCCCBBBBIggAkQQASKIABFEgAgiQAQRIIIIkHWzzNOziqe2zXJOu/38T2173lPbZoFPbdu/GyJABBEggggQQQSIIAJEEAEiiAARRIAIIkAEESCCCJDjWeZTb5sFPjU9m3n7+b/tfG7//m//ftwQASKIABFEgAgiQAQRIIIIEEEEiCACRBABIogAEUSAjM8yn9o22/i2WdRp05/b9Ps6dfv3M30+p6bP0w0RIIIIEEEEiCACRBABIogAEUSACCJABBEggggQQQTI8Szz7bOT0/s/dfq8285/erb09vVPve08p53u3w0RIIIIEEEEiCACRBABIogAEUSACCJABBEggggQQQTIulnmU9tmOU9tO89T0+c/7W3fz7bn3XaebogAEUSACCJABBEggggQQQSIIAJEEAEiiAARRIAIIkDGZ5mnZxunbZvN3Db7ebvbv7dT08+77fd+uh83RIAIIkAEESCCCBBBBIggAkQQASKIABFEgAgiQAQRINfPMp+uv43nfbbt+/G+nk0/7/R+3BABIogAEUSACCJABBEggggQQQSIIAJEEAEiiAARRICsm2Wedvus6+n6p6bfl/3fZdv3P80NESCCCBBBBIggAkQQASKIABFEgAgiQAQRIIIIEEEEyPEsM/+tbbO02z4f5/PM+TxzQwSIIAJEEAEiiAARRIAIIkAEESCCCBBBBIggAkQQATL+d5l5djrLue3v3r5tNnb6/Letf7vT83FDBIggAkQQASKIABFEgAgiQAQRIIIIEEEEiCACRBABMj7LfDpLeLtt53P77O206dlez3sXN0SACCJABBEggggQQQSIIAJEEAEiiAARRIAIIkAEESDrZpmnZy1PTe9/2/qntu3n1LbvjZ91+r25IQJEEAEiiAARRIAIIkAEESCCCBBBBIggAkQQASKIADHL/MH0/p3Pzzrdz7Rtz+v7fOaGCBBBBIggAkQQASKIABFEgAgiQAQRIIIIEEEEiCACxCzzB9P7f9v6p6a/h7edz+37mV7fDREggggQQQSIIAJEEAEiiAARRIAIIkAEESCCCBBBBMi6WebbbZvlnLZt/7ef5+2mf+/Tvy83RIAIIkAEESCCCBBBBIggAkQQASKIABFEgAgiQAQRIOOzzDy7ffZ2ev/b1t/G7/HZ6ft1QwSIIAJEEAEiiAARRIAIIkAEESCCCBBBBIggAkQQAXI8ywzwf+WGCBBBBIggAkQQASKIABFEgAgiQAQRIIIIEEEEiCAC/PH19RvRBWwgc4stoQAAAABJRU5ErkJggg==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4" descr="data:image/png;base64,iVBORw0KGgoAAAANSUhEUgAAAUQAAAFECAYAAABf6kfGAAAAAXNSR0IArs4c6QAAAARnQU1BAACxjwv8YQUAAAXGSURBVHhe7d1Bjtw4EADBGf//z+uFkWc1CE9hi6uIi30iKEqd4KUw3//86wuAr1/9C/B6gggQQQSIIAJEEAEiiAARRIAIIkAEESCCCBBBBMjxLPP393f/4ydMj5Kfvq/bR9tvf16/r591+n7dEAEiiAARRIAIIkAEESCCCBBBBIggAkQQASKIABFEgIzPMt8+G3tq+nymZ1237Web6e/Z7+vZ9Pm4IQJEEAEiiAARRIAIIkAEESCCCBBBBIggAkQQASKIAFk3y7xtNnZ6/6frn7r9PE9NP++2/ft9PTtd3w0RIIIIEEEEiCACRBABIogAEUSACCJABBEggggQQQSIWeYPts1aTp/P7c97uv6p2593+vs5te183BABIogAEUSACCJABBEggggQQQSIIAJEEAEiiAARRICYZf5g26zltG3v1/k/mz6fadverxsiQAQRIIIIEEEEiCACRBABIogAEUSACCJABBEgggiQdbPMt9s2i7pt/W22Pa/f17Pp83FDBIggAkQQASKIABFEgAgiQAQRIIIIEEEEiCACRBABMj7LzLPTWcvpWU7rP9u2Ps9Oz98NESCCCBBBBIggAkQQASKIABFEgAgiQAQRIIIIEEEEyPEsM/yNt80C+3ndxQ0RIIIIEEEEiCACRBABIogAEUSACCJABBEggggQQQSIv8v8we2ztNO2nc/t72t6/29b/5QbIkAEESCCCBBBBIggAkQQASKIABFEgAgiQAQRIIIIkHWzzNOziqe2zXJOu/38T2173lPbZoFPbdu/GyJABBEggggQQQSIIAJEEAEiiAARRIAIIkAEESCCCJDjWeZTb5sFPjU9m3n7+b/tfG7//m//ftwQASKIABFEgAgiQAQRIIIIEEEEiCACRBABIogAEUSAjM8yn9o22/i2WdRp05/b9Ps6dfv3M30+p6bP0w0RIIIIEEEEiCACRBABIogAEUSACCJABBEggggQQQTI8Szz7bOT0/s/dfq8285/erb09vVPve08p53u3w0RIIIIEEEEiCACRBABIogAEUSACCJABBEggggQQQTIulnmU9tmOU9tO89T0+c/7W3fz7bn3XaebogAEUSACCJABBEggggQQQSIIAJEEAEiiAARRIAIIkDGZ5mnZxunbZvN3Db7ebvbv7dT08+77fd+uh83RIAIIkAEESCCCBBBBIggAkQQASKIABFEgAgiQAQRINfPMp+uv43nfbbt+/G+nk0/7/R+3BABIogAEUSACCJABBEggggQQQSIIAJEEAEiiAARRICsm2Wedvus6+n6p6bfl/3fZdv3P80NESCCCBBBBIggAkQQASKIABFEgAgiQAQRIIIIEEEEyPEsM/+tbbO02z4f5/PM+TxzQwSIIAJEEAEiiAARRIAIIkAEESCCCBBBBIggAkQQATL+d5l5djrLue3v3r5tNnb6/Letf7vT83FDBIggAkQQASKIABFEgAgiQAQRIIIIEEEEiCACRBABMj7LfDpLeLtt53P77O206dlez3sXN0SACCJABBEggggQQQSIIAJEEAEiiAARRIAIIkAEESDrZpmnZy1PTe9/2/qntu3n1LbvjZ91+r25IQJEEAEiiAARRIAIIkAEESCCCBBBBIggAkQQASKIADHL/MH0/p3Pzzrdz7Rtz+v7fOaGCBBBBIggAkQQASKIABFEgAgiQAQRIIIIEEEEiCACxCzzB9P7f9v6p6a/h7edz+37mV7fDREggggQQQSIIAJEEAEiiAARRIAIIkAEESCCCBBBBMi6WebbbZvlnLZt/7ef5+2mf+/Tvy83RIAIIkAEESCCCBBBBIggAkQQASKIABFEgAgiQAQRIOOzzDy7ffZ2ev/b1t/G7/HZ6ft1QwSIIAJEEAEiiAARRIAIIkAEESCCCBBBBIggAkQQAXI8ywzwf+WGCBBBBIggAkQQASKIABFEgAgiQAQRIIIIEEEEiCAC/PH19RvRBWwgc4stoQAAAABJRU5ErkJggg==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4" name="Picture 13" descr="Preview of your QR Cod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7295316"/>
            <a:ext cx="1205548" cy="1135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62575" y="1235294"/>
            <a:ext cx="1523999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20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8600" y="1066800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You can type your letter by clicking in this text box.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6553200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You can add more to your letter here, or just delete this text box.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472440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This is where I typed about my favorite things.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38600" y="7806612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Type your name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45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20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922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1954</TotalTime>
  <Words>239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Aharoni</vt:lpstr>
      <vt:lpstr>AR DARLING</vt:lpstr>
      <vt:lpstr>AR ESSENCE</vt:lpstr>
      <vt:lpstr>Arial</vt:lpstr>
      <vt:lpstr>Calibri</vt:lpstr>
      <vt:lpstr>Estrangelo Edessa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Jodi</dc:creator>
  <cp:lastModifiedBy>Tami Elser</cp:lastModifiedBy>
  <cp:revision>34</cp:revision>
  <cp:lastPrinted>2018-07-20T22:17:40Z</cp:lastPrinted>
  <dcterms:created xsi:type="dcterms:W3CDTF">2016-07-24T12:20:52Z</dcterms:created>
  <dcterms:modified xsi:type="dcterms:W3CDTF">2018-07-23T01:04:37Z</dcterms:modified>
</cp:coreProperties>
</file>